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B820-3FF9-4D05-A2FE-EDDB4E1D0763}" type="datetimeFigureOut">
              <a:rPr lang="de-DE" smtClean="0"/>
              <a:t>07.03.2017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077C2-64E4-4432-A59D-FE72796157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4888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B820-3FF9-4D05-A2FE-EDDB4E1D0763}" type="datetimeFigureOut">
              <a:rPr lang="de-DE" smtClean="0"/>
              <a:t>07.03.2017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077C2-64E4-4432-A59D-FE72796157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9119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B820-3FF9-4D05-A2FE-EDDB4E1D0763}" type="datetimeFigureOut">
              <a:rPr lang="de-DE" smtClean="0"/>
              <a:t>07.03.2017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077C2-64E4-4432-A59D-FE72796157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8746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B820-3FF9-4D05-A2FE-EDDB4E1D0763}" type="datetimeFigureOut">
              <a:rPr lang="de-DE" smtClean="0"/>
              <a:t>07.03.2017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077C2-64E4-4432-A59D-FE72796157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6032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B820-3FF9-4D05-A2FE-EDDB4E1D0763}" type="datetimeFigureOut">
              <a:rPr lang="de-DE" smtClean="0"/>
              <a:t>07.03.2017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077C2-64E4-4432-A59D-FE72796157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580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B820-3FF9-4D05-A2FE-EDDB4E1D0763}" type="datetimeFigureOut">
              <a:rPr lang="de-DE" smtClean="0"/>
              <a:t>07.03.2017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077C2-64E4-4432-A59D-FE72796157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7530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B820-3FF9-4D05-A2FE-EDDB4E1D0763}" type="datetimeFigureOut">
              <a:rPr lang="de-DE" smtClean="0"/>
              <a:t>07.03.2017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077C2-64E4-4432-A59D-FE72796157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268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B820-3FF9-4D05-A2FE-EDDB4E1D0763}" type="datetimeFigureOut">
              <a:rPr lang="de-DE" smtClean="0"/>
              <a:t>07.03.2017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077C2-64E4-4432-A59D-FE72796157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7371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B820-3FF9-4D05-A2FE-EDDB4E1D0763}" type="datetimeFigureOut">
              <a:rPr lang="de-DE" smtClean="0"/>
              <a:t>07.03.2017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077C2-64E4-4432-A59D-FE72796157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3795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B820-3FF9-4D05-A2FE-EDDB4E1D0763}" type="datetimeFigureOut">
              <a:rPr lang="de-DE" smtClean="0"/>
              <a:t>07.03.2017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077C2-64E4-4432-A59D-FE72796157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5783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B820-3FF9-4D05-A2FE-EDDB4E1D0763}" type="datetimeFigureOut">
              <a:rPr lang="de-DE" smtClean="0"/>
              <a:t>07.03.2017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077C2-64E4-4432-A59D-FE72796157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4230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0B820-3FF9-4D05-A2FE-EDDB4E1D0763}" type="datetimeFigureOut">
              <a:rPr lang="de-DE" smtClean="0"/>
              <a:t>07.03.2017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077C2-64E4-4432-A59D-FE72796157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977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226118" y="1079054"/>
            <a:ext cx="8149717" cy="3284257"/>
            <a:chOff x="226118" y="1079054"/>
            <a:chExt cx="8149717" cy="3284257"/>
          </a:xfrm>
        </p:grpSpPr>
        <p:sp>
          <p:nvSpPr>
            <p:cNvPr id="6" name="Freihandform 5"/>
            <p:cNvSpPr/>
            <p:nvPr/>
          </p:nvSpPr>
          <p:spPr>
            <a:xfrm>
              <a:off x="235532" y="1934399"/>
              <a:ext cx="1841697" cy="507412"/>
            </a:xfrm>
            <a:custGeom>
              <a:avLst/>
              <a:gdLst>
                <a:gd name="connsiteX0" fmla="*/ 0 w 1841697"/>
                <a:gd name="connsiteY0" fmla="*/ 0 h 507412"/>
                <a:gd name="connsiteX1" fmla="*/ 1841697 w 1841697"/>
                <a:gd name="connsiteY1" fmla="*/ 0 h 507412"/>
                <a:gd name="connsiteX2" fmla="*/ 1841697 w 1841697"/>
                <a:gd name="connsiteY2" fmla="*/ 507412 h 507412"/>
                <a:gd name="connsiteX3" fmla="*/ 0 w 1841697"/>
                <a:gd name="connsiteY3" fmla="*/ 507412 h 507412"/>
                <a:gd name="connsiteX4" fmla="*/ 0 w 1841697"/>
                <a:gd name="connsiteY4" fmla="*/ 0 h 50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697" h="507412">
                  <a:moveTo>
                    <a:pt x="0" y="0"/>
                  </a:moveTo>
                  <a:lnTo>
                    <a:pt x="1841697" y="0"/>
                  </a:lnTo>
                  <a:lnTo>
                    <a:pt x="1841697" y="507412"/>
                  </a:lnTo>
                  <a:lnTo>
                    <a:pt x="0" y="50741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9568" tIns="56896" rIns="99568" bIns="56896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400" kern="1200" dirty="0" smtClean="0"/>
                <a:t>Modul 1: Einführung</a:t>
              </a:r>
              <a:endParaRPr lang="de-DE" sz="1400" kern="1200" dirty="0"/>
            </a:p>
          </p:txBody>
        </p:sp>
        <p:sp>
          <p:nvSpPr>
            <p:cNvPr id="7" name="Freihandform 6"/>
            <p:cNvSpPr/>
            <p:nvPr/>
          </p:nvSpPr>
          <p:spPr>
            <a:xfrm>
              <a:off x="235532" y="2441812"/>
              <a:ext cx="1841697" cy="1921499"/>
            </a:xfrm>
            <a:custGeom>
              <a:avLst/>
              <a:gdLst>
                <a:gd name="connsiteX0" fmla="*/ 0 w 1841697"/>
                <a:gd name="connsiteY0" fmla="*/ 0 h 1921499"/>
                <a:gd name="connsiteX1" fmla="*/ 1841697 w 1841697"/>
                <a:gd name="connsiteY1" fmla="*/ 0 h 1921499"/>
                <a:gd name="connsiteX2" fmla="*/ 1841697 w 1841697"/>
                <a:gd name="connsiteY2" fmla="*/ 1921499 h 1921499"/>
                <a:gd name="connsiteX3" fmla="*/ 0 w 1841697"/>
                <a:gd name="connsiteY3" fmla="*/ 1921499 h 1921499"/>
                <a:gd name="connsiteX4" fmla="*/ 0 w 1841697"/>
                <a:gd name="connsiteY4" fmla="*/ 0 h 192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697" h="1921499">
                  <a:moveTo>
                    <a:pt x="0" y="0"/>
                  </a:moveTo>
                  <a:lnTo>
                    <a:pt x="1841697" y="0"/>
                  </a:lnTo>
                  <a:lnTo>
                    <a:pt x="1841697" y="1921499"/>
                  </a:lnTo>
                  <a:lnTo>
                    <a:pt x="0" y="192149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4676" tIns="74676" rIns="99568" bIns="112014" numCol="1" spcCol="1270" anchor="t" anchorCtr="0">
              <a:noAutofit/>
            </a:bodyPr>
            <a:lstStyle/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de-DE" sz="1400" kern="1200" dirty="0" smtClean="0"/>
                <a:t>Häufigkeit</a:t>
              </a:r>
              <a:endParaRPr lang="de-DE" sz="1400" kern="1200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de-DE" sz="1400" kern="1200" dirty="0" smtClean="0"/>
                <a:t>Unfallgeschehen</a:t>
              </a:r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de-DE" sz="1400" kern="1200" dirty="0" smtClean="0"/>
                <a:t>Gründe</a:t>
              </a:r>
              <a:endParaRPr lang="de-DE" sz="1400" kern="1200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de-DE" sz="1400" kern="1200" dirty="0" smtClean="0"/>
                <a:t>Wie wird manipuliert?</a:t>
              </a:r>
              <a:endParaRPr lang="de-DE" sz="1400" kern="1200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de-DE" sz="1400" kern="1200" dirty="0" smtClean="0"/>
                <a:t>Gegenmaßnahmen</a:t>
              </a:r>
              <a:endParaRPr lang="de-DE" sz="1400" kern="1200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de-DE" sz="1400" u="none" kern="1200" dirty="0" smtClean="0"/>
                <a:t>www.stopp-manipulation.org</a:t>
              </a:r>
              <a:endParaRPr lang="de-DE" sz="1400" u="none" kern="1200" dirty="0"/>
            </a:p>
          </p:txBody>
        </p:sp>
        <p:sp>
          <p:nvSpPr>
            <p:cNvPr id="8" name="Freihandform 7"/>
            <p:cNvSpPr/>
            <p:nvPr/>
          </p:nvSpPr>
          <p:spPr>
            <a:xfrm>
              <a:off x="2335068" y="1934399"/>
              <a:ext cx="1841697" cy="507412"/>
            </a:xfrm>
            <a:custGeom>
              <a:avLst/>
              <a:gdLst>
                <a:gd name="connsiteX0" fmla="*/ 0 w 1841697"/>
                <a:gd name="connsiteY0" fmla="*/ 0 h 507412"/>
                <a:gd name="connsiteX1" fmla="*/ 1841697 w 1841697"/>
                <a:gd name="connsiteY1" fmla="*/ 0 h 507412"/>
                <a:gd name="connsiteX2" fmla="*/ 1841697 w 1841697"/>
                <a:gd name="connsiteY2" fmla="*/ 507412 h 507412"/>
                <a:gd name="connsiteX3" fmla="*/ 0 w 1841697"/>
                <a:gd name="connsiteY3" fmla="*/ 507412 h 507412"/>
                <a:gd name="connsiteX4" fmla="*/ 0 w 1841697"/>
                <a:gd name="connsiteY4" fmla="*/ 0 h 50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697" h="507412">
                  <a:moveTo>
                    <a:pt x="0" y="0"/>
                  </a:moveTo>
                  <a:lnTo>
                    <a:pt x="1841697" y="0"/>
                  </a:lnTo>
                  <a:lnTo>
                    <a:pt x="1841697" y="507412"/>
                  </a:lnTo>
                  <a:lnTo>
                    <a:pt x="0" y="50741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9568" tIns="56896" rIns="99568" bIns="56896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400" kern="1200" dirty="0" smtClean="0"/>
                <a:t>Modul 2: Konstruktion von Maschinen</a:t>
              </a:r>
              <a:endParaRPr lang="de-DE" sz="1400" kern="1200" dirty="0"/>
            </a:p>
          </p:txBody>
        </p:sp>
        <p:sp>
          <p:nvSpPr>
            <p:cNvPr id="9" name="Freihandform 8"/>
            <p:cNvSpPr/>
            <p:nvPr/>
          </p:nvSpPr>
          <p:spPr>
            <a:xfrm>
              <a:off x="2335068" y="2441812"/>
              <a:ext cx="1841697" cy="1921499"/>
            </a:xfrm>
            <a:custGeom>
              <a:avLst/>
              <a:gdLst>
                <a:gd name="connsiteX0" fmla="*/ 0 w 1841697"/>
                <a:gd name="connsiteY0" fmla="*/ 0 h 1921499"/>
                <a:gd name="connsiteX1" fmla="*/ 1841697 w 1841697"/>
                <a:gd name="connsiteY1" fmla="*/ 0 h 1921499"/>
                <a:gd name="connsiteX2" fmla="*/ 1841697 w 1841697"/>
                <a:gd name="connsiteY2" fmla="*/ 1921499 h 1921499"/>
                <a:gd name="connsiteX3" fmla="*/ 0 w 1841697"/>
                <a:gd name="connsiteY3" fmla="*/ 1921499 h 1921499"/>
                <a:gd name="connsiteX4" fmla="*/ 0 w 1841697"/>
                <a:gd name="connsiteY4" fmla="*/ 0 h 192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697" h="1921499">
                  <a:moveTo>
                    <a:pt x="0" y="0"/>
                  </a:moveTo>
                  <a:lnTo>
                    <a:pt x="1841697" y="0"/>
                  </a:lnTo>
                  <a:lnTo>
                    <a:pt x="1841697" y="1921499"/>
                  </a:lnTo>
                  <a:lnTo>
                    <a:pt x="0" y="192149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4676" tIns="74676" rIns="99568" bIns="112014" numCol="1" spcCol="1270" anchor="t" anchorCtr="0">
              <a:noAutofit/>
            </a:bodyPr>
            <a:lstStyle/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de-DE" sz="1400" kern="1200" dirty="0" smtClean="0"/>
                <a:t>Anforderungen ermitteln</a:t>
              </a:r>
              <a:endParaRPr lang="de-DE" sz="1400" kern="1200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de-DE" sz="1400" kern="1200" dirty="0" smtClean="0"/>
                <a:t>Konstruktion</a:t>
              </a:r>
              <a:endParaRPr lang="de-DE" sz="1400" kern="1200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de-DE" sz="1400" kern="1200" dirty="0" smtClean="0"/>
                <a:t>3-Stufen-Methode</a:t>
              </a:r>
              <a:endParaRPr lang="de-DE" sz="1400" kern="1200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de-DE" sz="1400" kern="1200" dirty="0" smtClean="0"/>
                <a:t>Manipulationsanreiz</a:t>
              </a:r>
              <a:endParaRPr lang="de-DE" sz="1400" kern="1200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de-DE" sz="1400" kern="1200" dirty="0" smtClean="0"/>
                <a:t>Praxisbeispiel</a:t>
              </a:r>
              <a:endParaRPr lang="de-DE" sz="1400" kern="1200" dirty="0"/>
            </a:p>
          </p:txBody>
        </p:sp>
        <p:sp>
          <p:nvSpPr>
            <p:cNvPr id="10" name="Freihandform 9"/>
            <p:cNvSpPr/>
            <p:nvPr/>
          </p:nvSpPr>
          <p:spPr>
            <a:xfrm>
              <a:off x="4434603" y="1934399"/>
              <a:ext cx="1841697" cy="507412"/>
            </a:xfrm>
            <a:custGeom>
              <a:avLst/>
              <a:gdLst>
                <a:gd name="connsiteX0" fmla="*/ 0 w 1841697"/>
                <a:gd name="connsiteY0" fmla="*/ 0 h 507412"/>
                <a:gd name="connsiteX1" fmla="*/ 1841697 w 1841697"/>
                <a:gd name="connsiteY1" fmla="*/ 0 h 507412"/>
                <a:gd name="connsiteX2" fmla="*/ 1841697 w 1841697"/>
                <a:gd name="connsiteY2" fmla="*/ 507412 h 507412"/>
                <a:gd name="connsiteX3" fmla="*/ 0 w 1841697"/>
                <a:gd name="connsiteY3" fmla="*/ 507412 h 507412"/>
                <a:gd name="connsiteX4" fmla="*/ 0 w 1841697"/>
                <a:gd name="connsiteY4" fmla="*/ 0 h 50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697" h="507412">
                  <a:moveTo>
                    <a:pt x="0" y="0"/>
                  </a:moveTo>
                  <a:lnTo>
                    <a:pt x="1841697" y="0"/>
                  </a:lnTo>
                  <a:lnTo>
                    <a:pt x="1841697" y="507412"/>
                  </a:lnTo>
                  <a:lnTo>
                    <a:pt x="0" y="50741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9568" tIns="56896" rIns="99568" bIns="56896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400" kern="1200" dirty="0" smtClean="0"/>
                <a:t>Modul 3: Betrieb von Maschinen</a:t>
              </a:r>
              <a:endParaRPr lang="de-DE" sz="1400" kern="1200" dirty="0"/>
            </a:p>
          </p:txBody>
        </p:sp>
        <p:sp>
          <p:nvSpPr>
            <p:cNvPr id="11" name="Freihandform 10"/>
            <p:cNvSpPr/>
            <p:nvPr/>
          </p:nvSpPr>
          <p:spPr>
            <a:xfrm>
              <a:off x="4434603" y="2441812"/>
              <a:ext cx="1841697" cy="1921499"/>
            </a:xfrm>
            <a:custGeom>
              <a:avLst/>
              <a:gdLst>
                <a:gd name="connsiteX0" fmla="*/ 0 w 1841697"/>
                <a:gd name="connsiteY0" fmla="*/ 0 h 1921499"/>
                <a:gd name="connsiteX1" fmla="*/ 1841697 w 1841697"/>
                <a:gd name="connsiteY1" fmla="*/ 0 h 1921499"/>
                <a:gd name="connsiteX2" fmla="*/ 1841697 w 1841697"/>
                <a:gd name="connsiteY2" fmla="*/ 1921499 h 1921499"/>
                <a:gd name="connsiteX3" fmla="*/ 0 w 1841697"/>
                <a:gd name="connsiteY3" fmla="*/ 1921499 h 1921499"/>
                <a:gd name="connsiteX4" fmla="*/ 0 w 1841697"/>
                <a:gd name="connsiteY4" fmla="*/ 0 h 192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697" h="1921499">
                  <a:moveTo>
                    <a:pt x="0" y="0"/>
                  </a:moveTo>
                  <a:lnTo>
                    <a:pt x="1841697" y="0"/>
                  </a:lnTo>
                  <a:lnTo>
                    <a:pt x="1841697" y="1921499"/>
                  </a:lnTo>
                  <a:lnTo>
                    <a:pt x="0" y="192149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4676" tIns="74676" rIns="99568" bIns="112014" numCol="1" spcCol="1270" anchor="t" anchorCtr="0">
              <a:noAutofit/>
            </a:bodyPr>
            <a:lstStyle/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de-DE" sz="1400" kern="1200" dirty="0" smtClean="0"/>
                <a:t>Einkauf von Maschinen</a:t>
              </a:r>
              <a:endParaRPr lang="de-DE" sz="1400" kern="1200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de-DE" sz="1400" kern="1200" dirty="0" smtClean="0"/>
                <a:t>Checkliste</a:t>
              </a:r>
              <a:endParaRPr lang="de-DE" sz="1400" kern="1200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de-DE" sz="1400" kern="1200" dirty="0" smtClean="0"/>
                <a:t>Vorgehensweise bei erkannter Manipulation</a:t>
              </a:r>
              <a:endParaRPr lang="de-DE" sz="1400" kern="1200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de-DE" sz="1400" kern="1200" dirty="0" smtClean="0"/>
                <a:t>Praxisbeispiel</a:t>
              </a:r>
              <a:endParaRPr lang="de-DE" sz="1400" kern="1200" dirty="0"/>
            </a:p>
          </p:txBody>
        </p:sp>
        <p:sp>
          <p:nvSpPr>
            <p:cNvPr id="12" name="Freihandform 11"/>
            <p:cNvSpPr/>
            <p:nvPr/>
          </p:nvSpPr>
          <p:spPr>
            <a:xfrm>
              <a:off x="6534138" y="1934399"/>
              <a:ext cx="1841697" cy="507412"/>
            </a:xfrm>
            <a:custGeom>
              <a:avLst/>
              <a:gdLst>
                <a:gd name="connsiteX0" fmla="*/ 0 w 1841697"/>
                <a:gd name="connsiteY0" fmla="*/ 0 h 507412"/>
                <a:gd name="connsiteX1" fmla="*/ 1841697 w 1841697"/>
                <a:gd name="connsiteY1" fmla="*/ 0 h 507412"/>
                <a:gd name="connsiteX2" fmla="*/ 1841697 w 1841697"/>
                <a:gd name="connsiteY2" fmla="*/ 507412 h 507412"/>
                <a:gd name="connsiteX3" fmla="*/ 0 w 1841697"/>
                <a:gd name="connsiteY3" fmla="*/ 507412 h 507412"/>
                <a:gd name="connsiteX4" fmla="*/ 0 w 1841697"/>
                <a:gd name="connsiteY4" fmla="*/ 0 h 50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697" h="507412">
                  <a:moveTo>
                    <a:pt x="0" y="0"/>
                  </a:moveTo>
                  <a:lnTo>
                    <a:pt x="1841697" y="0"/>
                  </a:lnTo>
                  <a:lnTo>
                    <a:pt x="1841697" y="507412"/>
                  </a:lnTo>
                  <a:lnTo>
                    <a:pt x="0" y="50741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2000" tIns="56896" rIns="72000" bIns="56896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400" kern="1200" dirty="0" smtClean="0"/>
                <a:t>Modul 4: Konstruktionsbeispiele</a:t>
              </a:r>
              <a:endParaRPr lang="de-DE" sz="1400" kern="1200" dirty="0"/>
            </a:p>
          </p:txBody>
        </p:sp>
        <p:sp>
          <p:nvSpPr>
            <p:cNvPr id="13" name="Freihandform 12"/>
            <p:cNvSpPr/>
            <p:nvPr/>
          </p:nvSpPr>
          <p:spPr>
            <a:xfrm>
              <a:off x="6534138" y="2441812"/>
              <a:ext cx="1841697" cy="1921499"/>
            </a:xfrm>
            <a:custGeom>
              <a:avLst/>
              <a:gdLst>
                <a:gd name="connsiteX0" fmla="*/ 0 w 1841697"/>
                <a:gd name="connsiteY0" fmla="*/ 0 h 1921499"/>
                <a:gd name="connsiteX1" fmla="*/ 1841697 w 1841697"/>
                <a:gd name="connsiteY1" fmla="*/ 0 h 1921499"/>
                <a:gd name="connsiteX2" fmla="*/ 1841697 w 1841697"/>
                <a:gd name="connsiteY2" fmla="*/ 1921499 h 1921499"/>
                <a:gd name="connsiteX3" fmla="*/ 0 w 1841697"/>
                <a:gd name="connsiteY3" fmla="*/ 1921499 h 1921499"/>
                <a:gd name="connsiteX4" fmla="*/ 0 w 1841697"/>
                <a:gd name="connsiteY4" fmla="*/ 0 h 192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697" h="1921499">
                  <a:moveTo>
                    <a:pt x="0" y="0"/>
                  </a:moveTo>
                  <a:lnTo>
                    <a:pt x="1841697" y="0"/>
                  </a:lnTo>
                  <a:lnTo>
                    <a:pt x="1841697" y="1921499"/>
                  </a:lnTo>
                  <a:lnTo>
                    <a:pt x="0" y="192149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4676" tIns="74676" rIns="99568" bIns="112014" numCol="1" spcCol="1270" anchor="t" anchorCtr="0">
              <a:noAutofit/>
            </a:bodyPr>
            <a:lstStyle/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de-DE" sz="1400" kern="1200" dirty="0" smtClean="0"/>
                <a:t>Maßnahmen zum Verhindern,  Erschweren und Erkennen von Manipulation</a:t>
              </a:r>
              <a:endParaRPr lang="de-DE" sz="1400" kern="1200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de-DE" sz="1400" kern="1200" dirty="0" smtClean="0"/>
                <a:t>Fallbeispiele</a:t>
              </a:r>
              <a:endParaRPr lang="de-DE" sz="1400" kern="1200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de-DE" sz="1400" kern="1200" dirty="0" smtClean="0"/>
                <a:t>Ideensammlung</a:t>
              </a:r>
              <a:endParaRPr lang="de-DE" sz="1400" kern="1200" dirty="0"/>
            </a:p>
          </p:txBody>
        </p:sp>
        <p:sp>
          <p:nvSpPr>
            <p:cNvPr id="3" name="Freihandform 2"/>
            <p:cNvSpPr/>
            <p:nvPr/>
          </p:nvSpPr>
          <p:spPr>
            <a:xfrm>
              <a:off x="226118" y="1079054"/>
              <a:ext cx="8149605" cy="698584"/>
            </a:xfrm>
            <a:custGeom>
              <a:avLst/>
              <a:gdLst>
                <a:gd name="connsiteX0" fmla="*/ 0 w 1857374"/>
                <a:gd name="connsiteY0" fmla="*/ 0 h 345600"/>
                <a:gd name="connsiteX1" fmla="*/ 1857374 w 1857374"/>
                <a:gd name="connsiteY1" fmla="*/ 0 h 345600"/>
                <a:gd name="connsiteX2" fmla="*/ 1857374 w 1857374"/>
                <a:gd name="connsiteY2" fmla="*/ 345600 h 345600"/>
                <a:gd name="connsiteX3" fmla="*/ 0 w 1857374"/>
                <a:gd name="connsiteY3" fmla="*/ 345600 h 345600"/>
                <a:gd name="connsiteX4" fmla="*/ 0 w 1857374"/>
                <a:gd name="connsiteY4" fmla="*/ 0 h 34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374" h="345600">
                  <a:moveTo>
                    <a:pt x="0" y="0"/>
                  </a:moveTo>
                  <a:lnTo>
                    <a:pt x="1857374" y="0"/>
                  </a:lnTo>
                  <a:lnTo>
                    <a:pt x="1857374" y="345600"/>
                  </a:lnTo>
                  <a:lnTo>
                    <a:pt x="0" y="3456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5344" tIns="48768" rIns="85344" bIns="48768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600" b="1" kern="1200" dirty="0" smtClean="0"/>
                <a:t>Manipulation von Schutzeinrichtungen an Maschinen verhindern</a:t>
              </a:r>
            </a:p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600" b="1" dirty="0" smtClean="0"/>
                <a:t>- Lehrmodule zum Einsatz in Lehrveranstaltungen -</a:t>
              </a:r>
              <a:endParaRPr lang="de-DE" sz="16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5370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</Words>
  <Application>Microsoft Office PowerPoint</Application>
  <PresentationFormat>Bildschirmpräsentation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DGUV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Apfeld Ralf</dc:creator>
  <cp:lastModifiedBy>Otto, Stefan</cp:lastModifiedBy>
  <cp:revision>28</cp:revision>
  <dcterms:created xsi:type="dcterms:W3CDTF">2013-10-29T18:52:01Z</dcterms:created>
  <dcterms:modified xsi:type="dcterms:W3CDTF">2017-03-07T13:37:04Z</dcterms:modified>
</cp:coreProperties>
</file>